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75" autoAdjust="0"/>
  </p:normalViewPr>
  <p:slideViewPr>
    <p:cSldViewPr snapToGrid="0">
      <p:cViewPr varScale="1">
        <p:scale>
          <a:sx n="60" d="100"/>
          <a:sy n="60" d="100"/>
        </p:scale>
        <p:origin x="78" y="1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de-DE" sz="6000" b="0" strike="noStrike" spc="-1">
                <a:solidFill>
                  <a:srgbClr val="000000"/>
                </a:solidFill>
                <a:latin typeface="Calibri Light"/>
              </a:rPr>
              <a:t>Mastertitelformat bearbeiten</a:t>
            </a:r>
            <a:endParaRPr lang="de-DE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B178BF5A-67CE-4998-AA1B-588D0B9AFC8F}" type="datetime">
              <a:rPr lang="de-DE" sz="1200" b="0" strike="noStrike" spc="-1">
                <a:solidFill>
                  <a:srgbClr val="8B8B8B"/>
                </a:solidFill>
                <a:latin typeface="Calibri"/>
              </a:rPr>
              <a:t>31.10.2019</a:t>
            </a:fld>
            <a:endParaRPr lang="de-DE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E805E15D-B817-4DE7-AD25-2640B78C89B7}" type="slidenum">
              <a:rPr lang="de-DE" sz="1200" b="0" strike="noStrike" spc="-1">
                <a:solidFill>
                  <a:srgbClr val="8B8B8B"/>
                </a:solidFill>
                <a:latin typeface="Calibri"/>
              </a:rPr>
              <a:t>‹Nr.›</a:t>
            </a:fld>
            <a:endParaRPr lang="de-DE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strike="noStrike" spc="-1">
                <a:solidFill>
                  <a:srgbClr val="000000"/>
                </a:solidFill>
                <a:latin typeface="Calibri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000000"/>
                </a:solidFill>
                <a:latin typeface="Calibri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Calibri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Calibri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Calibri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de-DE" sz="4400" b="0" strike="noStrike" spc="-1">
                <a:solidFill>
                  <a:srgbClr val="000000"/>
                </a:solidFill>
                <a:latin typeface="Calibri Light"/>
              </a:rPr>
              <a:t>Mastertitelformat bearbeiten</a:t>
            </a:r>
            <a:endParaRPr lang="de-DE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>
                <a:solidFill>
                  <a:srgbClr val="000000"/>
                </a:solidFill>
                <a:latin typeface="Calibri"/>
              </a:rPr>
              <a:t>Mastertextformat bearbeiten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Zweite Ebene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000000"/>
                </a:solidFill>
                <a:latin typeface="Calibri"/>
              </a:rPr>
              <a:t>Dritte Ebene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Vierte Ebene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Fünfte Ebene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28A862F4-E243-456B-9B0B-A47CB2AEAE2E}" type="datetime">
              <a:rPr lang="de-DE" sz="1200" b="0" strike="noStrike" spc="-1">
                <a:solidFill>
                  <a:srgbClr val="8B8B8B"/>
                </a:solidFill>
                <a:latin typeface="Calibri"/>
              </a:rPr>
              <a:t>31.10.2019</a:t>
            </a:fld>
            <a:endParaRPr lang="de-DE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82591662-F5F3-48C7-9F67-9473F9C9A25F}" type="slidenum">
              <a:rPr lang="de-DE" sz="1200" b="0" strike="noStrike" spc="-1">
                <a:solidFill>
                  <a:srgbClr val="8B8B8B"/>
                </a:solidFill>
                <a:latin typeface="Calibri"/>
              </a:rPr>
              <a:t>‹Nr.›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de-DE" sz="6000" b="0" strike="noStrike" spc="-1">
                <a:solidFill>
                  <a:srgbClr val="000000"/>
                </a:solidFill>
                <a:latin typeface="Calibri Light"/>
              </a:rPr>
              <a:t>Presentation 1</a:t>
            </a:r>
            <a:endParaRPr lang="de-DE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de-DE" sz="2400" b="0" strike="noStrike" spc="-1" dirty="0" err="1">
                <a:solidFill>
                  <a:srgbClr val="000000"/>
                </a:solidFill>
                <a:latin typeface="Calibri"/>
              </a:rPr>
              <a:t>Requirements</a:t>
            </a:r>
            <a:r>
              <a:rPr lang="de-DE" sz="2400" b="0" strike="noStrike" spc="-1" dirty="0">
                <a:solidFill>
                  <a:srgbClr val="000000"/>
                </a:solidFill>
                <a:latin typeface="Calibri"/>
              </a:rPr>
              <a:t> Engineering - </a:t>
            </a:r>
            <a:r>
              <a:rPr lang="de-DE" sz="2400" b="0" strike="noStrike" spc="-1" dirty="0" err="1">
                <a:solidFill>
                  <a:srgbClr val="000000"/>
                </a:solidFill>
                <a:latin typeface="Calibri"/>
              </a:rPr>
              <a:t>intelliPhoto</a:t>
            </a:r>
            <a:endParaRPr lang="de-DE" sz="24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2"/>
          <p:cNvGrpSpPr/>
          <p:nvPr/>
        </p:nvGrpSpPr>
        <p:grpSpPr>
          <a:xfrm>
            <a:off x="3495600" y="1871640"/>
            <a:ext cx="4408200" cy="4159080"/>
            <a:chOff x="3495600" y="1871640"/>
            <a:chExt cx="4408200" cy="4159080"/>
          </a:xfrm>
        </p:grpSpPr>
        <p:pic>
          <p:nvPicPr>
            <p:cNvPr id="86" name="Grafik 4"/>
            <p:cNvPicPr/>
            <p:nvPr/>
          </p:nvPicPr>
          <p:blipFill>
            <a:blip r:embed="rId2"/>
            <a:stretch/>
          </p:blipFill>
          <p:spPr>
            <a:xfrm>
              <a:off x="3866040" y="1871640"/>
              <a:ext cx="3827160" cy="4159080"/>
            </a:xfrm>
            <a:prstGeom prst="rect">
              <a:avLst/>
            </a:prstGeom>
            <a:ln>
              <a:noFill/>
            </a:ln>
          </p:spPr>
        </p:pic>
        <p:sp>
          <p:nvSpPr>
            <p:cNvPr id="87" name="CustomShape 3"/>
            <p:cNvSpPr/>
            <p:nvPr/>
          </p:nvSpPr>
          <p:spPr>
            <a:xfrm>
              <a:off x="3495600" y="5725800"/>
              <a:ext cx="4408200" cy="3045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6" name="TextShape 1">
            <a:extLst>
              <a:ext uri="{FF2B5EF4-FFF2-40B4-BE49-F238E27FC236}">
                <a16:creationId xmlns:a16="http://schemas.microsoft.com/office/drawing/2014/main" id="{A6669653-532B-4AA9-A48F-21B3E2D5B3B7}"/>
              </a:ext>
            </a:extLst>
          </p:cNvPr>
          <p:cNvSpPr txBox="1"/>
          <p:nvPr/>
        </p:nvSpPr>
        <p:spPr>
          <a:xfrm>
            <a:off x="1006380" y="31968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Set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new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color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values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in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the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image</a:t>
            </a:r>
            <a:endParaRPr lang="de-DE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1006380" y="31968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Set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new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color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values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in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the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image</a:t>
            </a:r>
            <a:endParaRPr lang="de-DE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9" name="Grafik 88"/>
          <p:cNvPicPr/>
          <p:nvPr/>
        </p:nvPicPr>
        <p:blipFill>
          <a:blip r:embed="rId2"/>
          <a:stretch/>
        </p:blipFill>
        <p:spPr>
          <a:xfrm>
            <a:off x="3506400" y="1690200"/>
            <a:ext cx="1461600" cy="1512000"/>
          </a:xfrm>
          <a:prstGeom prst="rect">
            <a:avLst/>
          </a:prstGeom>
          <a:ln>
            <a:noFill/>
          </a:ln>
        </p:spPr>
      </p:pic>
      <p:pic>
        <p:nvPicPr>
          <p:cNvPr id="90" name="Grafik 89"/>
          <p:cNvPicPr/>
          <p:nvPr/>
        </p:nvPicPr>
        <p:blipFill>
          <a:blip r:embed="rId3"/>
          <a:stretch/>
        </p:blipFill>
        <p:spPr>
          <a:xfrm>
            <a:off x="6445800" y="1690200"/>
            <a:ext cx="1906200" cy="1688400"/>
          </a:xfrm>
          <a:prstGeom prst="rect">
            <a:avLst/>
          </a:prstGeom>
          <a:ln>
            <a:noFill/>
          </a:ln>
        </p:spPr>
      </p:pic>
      <p:pic>
        <p:nvPicPr>
          <p:cNvPr id="91" name="Grafik 90"/>
          <p:cNvPicPr/>
          <p:nvPr/>
        </p:nvPicPr>
        <p:blipFill>
          <a:blip r:embed="rId4"/>
          <a:stretch/>
        </p:blipFill>
        <p:spPr>
          <a:xfrm>
            <a:off x="6192000" y="4940640"/>
            <a:ext cx="1512000" cy="1467360"/>
          </a:xfrm>
          <a:prstGeom prst="rect">
            <a:avLst/>
          </a:prstGeom>
          <a:ln>
            <a:noFill/>
          </a:ln>
        </p:spPr>
      </p:pic>
      <p:pic>
        <p:nvPicPr>
          <p:cNvPr id="92" name="Grafik 91"/>
          <p:cNvPicPr/>
          <p:nvPr/>
        </p:nvPicPr>
        <p:blipFill>
          <a:blip r:embed="rId5"/>
          <a:stretch/>
        </p:blipFill>
        <p:spPr>
          <a:xfrm>
            <a:off x="9072000" y="3456000"/>
            <a:ext cx="1599120" cy="1650600"/>
          </a:xfrm>
          <a:prstGeom prst="rect">
            <a:avLst/>
          </a:prstGeom>
          <a:ln>
            <a:noFill/>
          </a:ln>
        </p:spPr>
      </p:pic>
      <p:pic>
        <p:nvPicPr>
          <p:cNvPr id="93" name="Grafik 92"/>
          <p:cNvPicPr/>
          <p:nvPr/>
        </p:nvPicPr>
        <p:blipFill>
          <a:blip r:embed="rId6"/>
          <a:stretch/>
        </p:blipFill>
        <p:spPr>
          <a:xfrm>
            <a:off x="720000" y="2892240"/>
            <a:ext cx="2795760" cy="2795760"/>
          </a:xfrm>
          <a:prstGeom prst="rect">
            <a:avLst/>
          </a:prstGeom>
          <a:ln>
            <a:noFill/>
          </a:ln>
        </p:spPr>
      </p:pic>
      <p:sp>
        <p:nvSpPr>
          <p:cNvPr id="94" name="TextShape 2"/>
          <p:cNvSpPr txBox="1"/>
          <p:nvPr/>
        </p:nvSpPr>
        <p:spPr>
          <a:xfrm>
            <a:off x="3578400" y="3346200"/>
            <a:ext cx="108000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de-DE" sz="1800" b="0" strike="noStrike" spc="-1">
                <a:latin typeface="Arial"/>
              </a:rPr>
              <a:t>Pen Tool</a:t>
            </a:r>
          </a:p>
        </p:txBody>
      </p:sp>
      <p:sp>
        <p:nvSpPr>
          <p:cNvPr id="95" name="TextShape 3"/>
          <p:cNvSpPr txBox="1"/>
          <p:nvPr/>
        </p:nvSpPr>
        <p:spPr>
          <a:xfrm>
            <a:off x="6696000" y="3325680"/>
            <a:ext cx="187200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de-DE" sz="1800" b="0" strike="noStrike" spc="-1">
                <a:latin typeface="Arial"/>
              </a:rPr>
              <a:t>Flood Fill</a:t>
            </a:r>
          </a:p>
        </p:txBody>
      </p:sp>
      <p:sp>
        <p:nvSpPr>
          <p:cNvPr id="96" name="TextShape 4"/>
          <p:cNvSpPr txBox="1"/>
          <p:nvPr/>
        </p:nvSpPr>
        <p:spPr>
          <a:xfrm>
            <a:off x="9432000" y="5256000"/>
            <a:ext cx="122400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de-DE" sz="1800" b="0" strike="noStrike" spc="-1">
                <a:latin typeface="Arial"/>
              </a:rPr>
              <a:t>Plain Tool</a:t>
            </a:r>
          </a:p>
        </p:txBody>
      </p:sp>
      <p:sp>
        <p:nvSpPr>
          <p:cNvPr id="97" name="TextShape 5"/>
          <p:cNvSpPr txBox="1"/>
          <p:nvPr/>
        </p:nvSpPr>
        <p:spPr>
          <a:xfrm>
            <a:off x="6264000" y="6192000"/>
            <a:ext cx="252000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de-DE" sz="1800" b="0" strike="noStrike" spc="-1">
                <a:latin typeface="Arial"/>
              </a:rPr>
              <a:t>Forms Tool</a:t>
            </a:r>
          </a:p>
        </p:txBody>
      </p:sp>
      <p:sp>
        <p:nvSpPr>
          <p:cNvPr id="98" name="TextShape 6"/>
          <p:cNvSpPr txBox="1"/>
          <p:nvPr/>
        </p:nvSpPr>
        <p:spPr>
          <a:xfrm>
            <a:off x="1152000" y="5053680"/>
            <a:ext cx="201600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de-DE" sz="1800" b="0" strike="noStrike" spc="-1">
                <a:latin typeface="Arial"/>
              </a:rPr>
              <a:t>Undo/Redo Tool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de-DE" sz="4400" b="0" strike="noStrike" spc="-1">
                <a:solidFill>
                  <a:srgbClr val="000000"/>
                </a:solidFill>
                <a:latin typeface="Calibri Light"/>
              </a:rPr>
              <a:t>Representation of a pixel by means of a byte</a:t>
            </a:r>
            <a:endParaRPr lang="de-DE" sz="4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0" name="Grafik 4"/>
          <p:cNvPicPr/>
          <p:nvPr/>
        </p:nvPicPr>
        <p:blipFill>
          <a:blip r:embed="rId2"/>
          <a:stretch/>
        </p:blipFill>
        <p:spPr>
          <a:xfrm>
            <a:off x="8399160" y="2196000"/>
            <a:ext cx="2678040" cy="1877760"/>
          </a:xfrm>
          <a:prstGeom prst="rect">
            <a:avLst/>
          </a:prstGeom>
          <a:ln>
            <a:noFill/>
          </a:ln>
        </p:spPr>
      </p:pic>
      <p:pic>
        <p:nvPicPr>
          <p:cNvPr id="101" name="Grafik 5"/>
          <p:cNvPicPr/>
          <p:nvPr/>
        </p:nvPicPr>
        <p:blipFill>
          <a:blip r:embed="rId3"/>
          <a:stretch/>
        </p:blipFill>
        <p:spPr>
          <a:xfrm>
            <a:off x="4844160" y="2223720"/>
            <a:ext cx="2678040" cy="1877760"/>
          </a:xfrm>
          <a:prstGeom prst="rect">
            <a:avLst/>
          </a:prstGeom>
          <a:ln>
            <a:noFill/>
          </a:ln>
        </p:spPr>
      </p:pic>
      <p:pic>
        <p:nvPicPr>
          <p:cNvPr id="102" name="Grafik 6"/>
          <p:cNvPicPr/>
          <p:nvPr/>
        </p:nvPicPr>
        <p:blipFill>
          <a:blip r:embed="rId4"/>
          <a:stretch/>
        </p:blipFill>
        <p:spPr>
          <a:xfrm>
            <a:off x="1399680" y="2223720"/>
            <a:ext cx="2678040" cy="1877760"/>
          </a:xfrm>
          <a:prstGeom prst="rect">
            <a:avLst/>
          </a:prstGeom>
          <a:ln>
            <a:noFill/>
          </a:ln>
        </p:spPr>
      </p:pic>
      <p:pic>
        <p:nvPicPr>
          <p:cNvPr id="103" name="Grafik 7"/>
          <p:cNvPicPr/>
          <p:nvPr/>
        </p:nvPicPr>
        <p:blipFill>
          <a:blip r:embed="rId5"/>
          <a:stretch/>
        </p:blipFill>
        <p:spPr>
          <a:xfrm>
            <a:off x="6201720" y="4320360"/>
            <a:ext cx="3409920" cy="2390760"/>
          </a:xfrm>
          <a:prstGeom prst="rect">
            <a:avLst/>
          </a:prstGeom>
          <a:ln>
            <a:noFill/>
          </a:ln>
        </p:spPr>
      </p:pic>
      <p:sp>
        <p:nvSpPr>
          <p:cNvPr id="104" name="CustomShape 2"/>
          <p:cNvSpPr/>
          <p:nvPr/>
        </p:nvSpPr>
        <p:spPr>
          <a:xfrm>
            <a:off x="5714280" y="1756440"/>
            <a:ext cx="9374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Green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05" name="CustomShape 3"/>
          <p:cNvSpPr/>
          <p:nvPr/>
        </p:nvSpPr>
        <p:spPr>
          <a:xfrm>
            <a:off x="2620440" y="1843200"/>
            <a:ext cx="5414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Red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06" name="CustomShape 4"/>
          <p:cNvSpPr/>
          <p:nvPr/>
        </p:nvSpPr>
        <p:spPr>
          <a:xfrm>
            <a:off x="9433080" y="1756080"/>
            <a:ext cx="9374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Blue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07" name="CustomShape 5"/>
          <p:cNvSpPr/>
          <p:nvPr/>
        </p:nvSpPr>
        <p:spPr>
          <a:xfrm>
            <a:off x="4332240" y="2950200"/>
            <a:ext cx="2574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+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08" name="CustomShape 6"/>
          <p:cNvSpPr/>
          <p:nvPr/>
        </p:nvSpPr>
        <p:spPr>
          <a:xfrm>
            <a:off x="7831800" y="3073680"/>
            <a:ext cx="2574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+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09" name="CustomShape 7"/>
          <p:cNvSpPr/>
          <p:nvPr/>
        </p:nvSpPr>
        <p:spPr>
          <a:xfrm>
            <a:off x="4715280" y="5331240"/>
            <a:ext cx="7801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makes</a:t>
            </a:r>
            <a:endParaRPr lang="de-DE" sz="1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de-DE" sz="4400" b="0" strike="noStrike" spc="-1">
                <a:solidFill>
                  <a:srgbClr val="000000"/>
                </a:solidFill>
                <a:latin typeface="Calibri Light"/>
              </a:rPr>
              <a:t>Representation of a pixel by means of a byte</a:t>
            </a:r>
            <a:endParaRPr lang="de-DE" sz="4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1" name="Grafik 3"/>
          <p:cNvPicPr/>
          <p:nvPr/>
        </p:nvPicPr>
        <p:blipFill>
          <a:blip r:embed="rId2"/>
          <a:stretch/>
        </p:blipFill>
        <p:spPr>
          <a:xfrm>
            <a:off x="6477120" y="2158920"/>
            <a:ext cx="4876560" cy="1218960"/>
          </a:xfrm>
          <a:prstGeom prst="rect">
            <a:avLst/>
          </a:prstGeom>
          <a:ln>
            <a:noFill/>
          </a:ln>
        </p:spPr>
      </p:pic>
      <p:pic>
        <p:nvPicPr>
          <p:cNvPr id="112" name="Grafik 4"/>
          <p:cNvPicPr/>
          <p:nvPr/>
        </p:nvPicPr>
        <p:blipFill>
          <a:blip r:embed="rId3"/>
          <a:stretch/>
        </p:blipFill>
        <p:spPr>
          <a:xfrm>
            <a:off x="6477120" y="3377880"/>
            <a:ext cx="4876560" cy="1218960"/>
          </a:xfrm>
          <a:prstGeom prst="rect">
            <a:avLst/>
          </a:prstGeom>
          <a:ln>
            <a:noFill/>
          </a:ln>
        </p:spPr>
      </p:pic>
      <p:pic>
        <p:nvPicPr>
          <p:cNvPr id="113" name="Grafik 5"/>
          <p:cNvPicPr/>
          <p:nvPr/>
        </p:nvPicPr>
        <p:blipFill>
          <a:blip r:embed="rId4"/>
          <a:stretch/>
        </p:blipFill>
        <p:spPr>
          <a:xfrm>
            <a:off x="6477120" y="4597200"/>
            <a:ext cx="4876560" cy="1218960"/>
          </a:xfrm>
          <a:prstGeom prst="rect">
            <a:avLst/>
          </a:prstGeom>
          <a:ln>
            <a:noFill/>
          </a:ln>
        </p:spPr>
      </p:pic>
      <p:sp>
        <p:nvSpPr>
          <p:cNvPr id="114" name="CustomShape 2"/>
          <p:cNvSpPr/>
          <p:nvPr/>
        </p:nvSpPr>
        <p:spPr>
          <a:xfrm>
            <a:off x="5554080" y="2583720"/>
            <a:ext cx="5414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R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15" name="CustomShape 3"/>
          <p:cNvSpPr/>
          <p:nvPr/>
        </p:nvSpPr>
        <p:spPr>
          <a:xfrm>
            <a:off x="5554080" y="3803040"/>
            <a:ext cx="5414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G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16" name="CustomShape 4"/>
          <p:cNvSpPr/>
          <p:nvPr/>
        </p:nvSpPr>
        <p:spPr>
          <a:xfrm>
            <a:off x="5531400" y="5022000"/>
            <a:ext cx="5414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B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17" name="CustomShape 5"/>
          <p:cNvSpPr/>
          <p:nvPr/>
        </p:nvSpPr>
        <p:spPr>
          <a:xfrm>
            <a:off x="1185480" y="2027520"/>
            <a:ext cx="248328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4400" b="0" strike="noStrike" spc="-1" dirty="0">
                <a:solidFill>
                  <a:srgbClr val="000000"/>
                </a:solidFill>
                <a:latin typeface="Calibri"/>
              </a:rPr>
              <a:t>01010100</a:t>
            </a:r>
            <a:endParaRPr lang="de-DE" sz="4400" b="0" strike="noStrike" spc="-1" dirty="0">
              <a:latin typeface="Arial"/>
            </a:endParaRPr>
          </a:p>
        </p:txBody>
      </p:sp>
      <p:sp>
        <p:nvSpPr>
          <p:cNvPr id="118" name="CustomShape 6"/>
          <p:cNvSpPr/>
          <p:nvPr/>
        </p:nvSpPr>
        <p:spPr>
          <a:xfrm>
            <a:off x="1288080" y="2583720"/>
            <a:ext cx="257112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4000" b="0" strike="noStrike" spc="-1" dirty="0">
                <a:solidFill>
                  <a:srgbClr val="000000"/>
                </a:solidFill>
                <a:latin typeface="Calibri"/>
              </a:rPr>
              <a:t>TTRRGGBB</a:t>
            </a:r>
            <a:endParaRPr lang="de-DE" sz="4000" b="0" strike="noStrike" spc="-1" dirty="0">
              <a:latin typeface="Arial"/>
            </a:endParaRPr>
          </a:p>
        </p:txBody>
      </p:sp>
      <p:sp>
        <p:nvSpPr>
          <p:cNvPr id="119" name="CustomShape 7"/>
          <p:cNvSpPr/>
          <p:nvPr/>
        </p:nvSpPr>
        <p:spPr>
          <a:xfrm>
            <a:off x="1147680" y="3735360"/>
            <a:ext cx="242748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T – Transparent Channel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R – Red Channel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G – Green Channel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B – Blue Channel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20" name="CustomShape 8"/>
          <p:cNvSpPr/>
          <p:nvPr/>
        </p:nvSpPr>
        <p:spPr>
          <a:xfrm>
            <a:off x="6095880" y="6241320"/>
            <a:ext cx="541440" cy="369000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21" name="CustomShape 9"/>
          <p:cNvSpPr/>
          <p:nvPr/>
        </p:nvSpPr>
        <p:spPr>
          <a:xfrm>
            <a:off x="7109640" y="6241320"/>
            <a:ext cx="41450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2^6 different colors with transparency steps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22" name="CustomShape 10"/>
          <p:cNvSpPr/>
          <p:nvPr/>
        </p:nvSpPr>
        <p:spPr>
          <a:xfrm>
            <a:off x="886320" y="1319760"/>
            <a:ext cx="272088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4400" b="1" strike="noStrike" spc="-1">
                <a:solidFill>
                  <a:srgbClr val="000000"/>
                </a:solidFill>
                <a:latin typeface="Calibri"/>
              </a:rPr>
              <a:t>&gt; Variant 1</a:t>
            </a:r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Representation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of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a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pixel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by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means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of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a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byte</a:t>
            </a:r>
            <a:endParaRPr lang="de-DE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886320" y="1319760"/>
            <a:ext cx="272088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4400" b="1" strike="noStrike" spc="-1" dirty="0">
                <a:solidFill>
                  <a:srgbClr val="000000"/>
                </a:solidFill>
                <a:latin typeface="Calibri"/>
              </a:rPr>
              <a:t>&gt; Variant 2</a:t>
            </a:r>
            <a:endParaRPr lang="de-DE" sz="4400" b="0" strike="noStrike" spc="-1" dirty="0">
              <a:latin typeface="Arial"/>
            </a:endParaRPr>
          </a:p>
        </p:txBody>
      </p:sp>
      <p:sp>
        <p:nvSpPr>
          <p:cNvPr id="125" name="CustomShape 3"/>
          <p:cNvSpPr/>
          <p:nvPr/>
        </p:nvSpPr>
        <p:spPr>
          <a:xfrm>
            <a:off x="1185480" y="2027520"/>
            <a:ext cx="248328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4400" b="0" strike="noStrike" spc="-1" dirty="0">
                <a:solidFill>
                  <a:srgbClr val="000000"/>
                </a:solidFill>
                <a:latin typeface="Calibri"/>
              </a:rPr>
              <a:t>01010100</a:t>
            </a:r>
            <a:endParaRPr lang="de-DE" sz="4400" b="0" strike="noStrike" spc="-1" dirty="0">
              <a:latin typeface="Arial"/>
            </a:endParaRPr>
          </a:p>
        </p:txBody>
      </p:sp>
      <p:sp>
        <p:nvSpPr>
          <p:cNvPr id="126" name="CustomShape 4"/>
          <p:cNvSpPr/>
          <p:nvPr/>
        </p:nvSpPr>
        <p:spPr>
          <a:xfrm>
            <a:off x="1185480" y="2575440"/>
            <a:ext cx="257112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4000" b="0" strike="noStrike" spc="-1">
                <a:solidFill>
                  <a:srgbClr val="000000"/>
                </a:solidFill>
                <a:latin typeface="Calibri"/>
              </a:rPr>
              <a:t>CCVVVVVV</a:t>
            </a:r>
            <a:endParaRPr lang="de-DE" sz="4000" b="0" strike="noStrike" spc="-1">
              <a:latin typeface="Arial"/>
            </a:endParaRPr>
          </a:p>
        </p:txBody>
      </p:sp>
      <p:sp>
        <p:nvSpPr>
          <p:cNvPr id="127" name="CustomShape 5"/>
          <p:cNvSpPr/>
          <p:nvPr/>
        </p:nvSpPr>
        <p:spPr>
          <a:xfrm>
            <a:off x="1333440" y="5538240"/>
            <a:ext cx="18255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V – Value</a:t>
            </a:r>
            <a:endParaRPr lang="de-DE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C – Color Channel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28" name="CustomShape 6"/>
          <p:cNvSpPr/>
          <p:nvPr/>
        </p:nvSpPr>
        <p:spPr>
          <a:xfrm rot="5400000">
            <a:off x="1494360" y="2813040"/>
            <a:ext cx="166680" cy="588600"/>
          </a:xfrm>
          <a:prstGeom prst="rightBracket">
            <a:avLst>
              <a:gd name="adj" fmla="val 8333"/>
            </a:avLst>
          </a:prstGeom>
          <a:noFill/>
          <a:ln w="5724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29" name="CustomShape 7"/>
          <p:cNvSpPr/>
          <p:nvPr/>
        </p:nvSpPr>
        <p:spPr>
          <a:xfrm flipV="1">
            <a:off x="1800000" y="1703880"/>
            <a:ext cx="3821760" cy="1486440"/>
          </a:xfrm>
          <a:prstGeom prst="bentConnector3">
            <a:avLst>
              <a:gd name="adj1" fmla="val 50000"/>
            </a:avLst>
          </a:prstGeom>
          <a:noFill/>
          <a:ln w="3816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30" name="CustomShape 8"/>
          <p:cNvSpPr/>
          <p:nvPr/>
        </p:nvSpPr>
        <p:spPr>
          <a:xfrm>
            <a:off x="5739480" y="1482840"/>
            <a:ext cx="2972520" cy="1430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200" b="0" strike="noStrike" spc="-1">
                <a:solidFill>
                  <a:srgbClr val="000000"/>
                </a:solidFill>
                <a:latin typeface="Calibri"/>
              </a:rPr>
              <a:t>00 – Transparency/Gray</a:t>
            </a:r>
            <a:endParaRPr lang="de-DE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2200" b="0" strike="noStrike" spc="-1">
                <a:solidFill>
                  <a:srgbClr val="000000"/>
                </a:solidFill>
                <a:latin typeface="Calibri"/>
              </a:rPr>
              <a:t>01 – Red</a:t>
            </a:r>
            <a:endParaRPr lang="de-DE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2200" b="0" strike="noStrike" spc="-1">
                <a:solidFill>
                  <a:srgbClr val="000000"/>
                </a:solidFill>
                <a:latin typeface="Calibri"/>
              </a:rPr>
              <a:t>10 – Blue</a:t>
            </a:r>
            <a:endParaRPr lang="de-DE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2200" b="0" strike="noStrike" spc="-1">
                <a:solidFill>
                  <a:srgbClr val="000000"/>
                </a:solidFill>
                <a:latin typeface="Calibri"/>
              </a:rPr>
              <a:t>11 - Green</a:t>
            </a:r>
            <a:endParaRPr lang="de-DE" sz="2200" b="0" strike="noStrike" spc="-1">
              <a:latin typeface="Arial"/>
            </a:endParaRPr>
          </a:p>
        </p:txBody>
      </p:sp>
      <p:sp>
        <p:nvSpPr>
          <p:cNvPr id="131" name="CustomShape 9"/>
          <p:cNvSpPr/>
          <p:nvPr/>
        </p:nvSpPr>
        <p:spPr>
          <a:xfrm rot="10800000">
            <a:off x="5801040" y="2952000"/>
            <a:ext cx="178560" cy="1491480"/>
          </a:xfrm>
          <a:prstGeom prst="rightBracket">
            <a:avLst>
              <a:gd name="adj" fmla="val 8333"/>
            </a:avLst>
          </a:prstGeom>
          <a:noFill/>
          <a:ln w="5724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32" name="CustomShape 10"/>
          <p:cNvSpPr/>
          <p:nvPr/>
        </p:nvSpPr>
        <p:spPr>
          <a:xfrm>
            <a:off x="5040000" y="5423400"/>
            <a:ext cx="523116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Allows for 64 color values per color, so 192 colors + 63 grayscale colors in total (since transparency shouldn‘t allow for steps)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33" name="CustomShape 11"/>
          <p:cNvSpPr/>
          <p:nvPr/>
        </p:nvSpPr>
        <p:spPr>
          <a:xfrm>
            <a:off x="72000" y="4459320"/>
            <a:ext cx="12960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0100‘0000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34" name="CustomShape 12"/>
          <p:cNvSpPr/>
          <p:nvPr/>
        </p:nvSpPr>
        <p:spPr>
          <a:xfrm>
            <a:off x="10728000" y="4531320"/>
            <a:ext cx="12960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0111‘1111</a:t>
            </a:r>
            <a:endParaRPr lang="de-DE" sz="1800" b="0" strike="noStrike" spc="-1">
              <a:latin typeface="Arial"/>
            </a:endParaRPr>
          </a:p>
        </p:txBody>
      </p:sp>
      <p:pic>
        <p:nvPicPr>
          <p:cNvPr id="135" name="Grafik 134"/>
          <p:cNvPicPr/>
          <p:nvPr/>
        </p:nvPicPr>
        <p:blipFill>
          <a:blip r:embed="rId2"/>
          <a:stretch/>
        </p:blipFill>
        <p:spPr>
          <a:xfrm>
            <a:off x="141480" y="3720960"/>
            <a:ext cx="11897280" cy="743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rafik 136"/>
          <p:cNvPicPr/>
          <p:nvPr/>
        </p:nvPicPr>
        <p:blipFill>
          <a:blip r:embed="rId2"/>
          <a:stretch/>
        </p:blipFill>
        <p:spPr>
          <a:xfrm>
            <a:off x="147360" y="3016440"/>
            <a:ext cx="11897280" cy="743040"/>
          </a:xfrm>
          <a:prstGeom prst="rect">
            <a:avLst/>
          </a:prstGeom>
          <a:ln>
            <a:noFill/>
          </a:ln>
        </p:spPr>
      </p:pic>
      <p:pic>
        <p:nvPicPr>
          <p:cNvPr id="138" name="Grafik 137"/>
          <p:cNvPicPr/>
          <p:nvPr/>
        </p:nvPicPr>
        <p:blipFill>
          <a:blip r:embed="rId3"/>
          <a:stretch/>
        </p:blipFill>
        <p:spPr>
          <a:xfrm>
            <a:off x="147360" y="2273400"/>
            <a:ext cx="11897280" cy="743040"/>
          </a:xfrm>
          <a:prstGeom prst="rect">
            <a:avLst/>
          </a:prstGeom>
          <a:ln>
            <a:noFill/>
          </a:ln>
        </p:spPr>
      </p:pic>
      <p:pic>
        <p:nvPicPr>
          <p:cNvPr id="139" name="Grafik 138"/>
          <p:cNvPicPr/>
          <p:nvPr/>
        </p:nvPicPr>
        <p:blipFill>
          <a:blip r:embed="rId4"/>
          <a:stretch/>
        </p:blipFill>
        <p:spPr>
          <a:xfrm>
            <a:off x="147360" y="3759480"/>
            <a:ext cx="11897280" cy="743040"/>
          </a:xfrm>
          <a:prstGeom prst="rect">
            <a:avLst/>
          </a:prstGeom>
          <a:ln>
            <a:noFill/>
          </a:ln>
        </p:spPr>
      </p:pic>
      <p:pic>
        <p:nvPicPr>
          <p:cNvPr id="140" name="Grafik 139"/>
          <p:cNvPicPr/>
          <p:nvPr/>
        </p:nvPicPr>
        <p:blipFill>
          <a:blip r:embed="rId5"/>
          <a:stretch/>
        </p:blipFill>
        <p:spPr>
          <a:xfrm>
            <a:off x="147360" y="4502520"/>
            <a:ext cx="11897280" cy="743040"/>
          </a:xfrm>
          <a:prstGeom prst="rect">
            <a:avLst/>
          </a:prstGeom>
          <a:ln>
            <a:noFill/>
          </a:ln>
        </p:spPr>
      </p:pic>
      <p:sp>
        <p:nvSpPr>
          <p:cNvPr id="7" name="CustomShape 2">
            <a:extLst>
              <a:ext uri="{FF2B5EF4-FFF2-40B4-BE49-F238E27FC236}">
                <a16:creationId xmlns:a16="http://schemas.microsoft.com/office/drawing/2014/main" id="{6E8B2373-E0FF-40B0-9490-395F177443E5}"/>
              </a:ext>
            </a:extLst>
          </p:cNvPr>
          <p:cNvSpPr/>
          <p:nvPr/>
        </p:nvSpPr>
        <p:spPr>
          <a:xfrm>
            <a:off x="886320" y="1319760"/>
            <a:ext cx="272088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4400" b="1" strike="noStrike" spc="-1" dirty="0">
                <a:solidFill>
                  <a:srgbClr val="000000"/>
                </a:solidFill>
                <a:latin typeface="Calibri"/>
              </a:rPr>
              <a:t>&gt; Variant 2</a:t>
            </a:r>
            <a:endParaRPr lang="de-DE" sz="4400" b="0" strike="noStrike" spc="-1" dirty="0">
              <a:latin typeface="Arial"/>
            </a:endParaRPr>
          </a:p>
        </p:txBody>
      </p:sp>
      <p:sp>
        <p:nvSpPr>
          <p:cNvPr id="8" name="TextShape 1">
            <a:extLst>
              <a:ext uri="{FF2B5EF4-FFF2-40B4-BE49-F238E27FC236}">
                <a16:creationId xmlns:a16="http://schemas.microsoft.com/office/drawing/2014/main" id="{5FEDD398-55DC-4B97-BCBA-7CF1CB1AEC13}"/>
              </a:ext>
            </a:extLst>
          </p:cNvPr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Representation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of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a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pixel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by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means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of</a:t>
            </a:r>
            <a:r>
              <a:rPr lang="de-DE" sz="4400" b="0" strike="noStrike" spc="-1" dirty="0">
                <a:solidFill>
                  <a:srgbClr val="000000"/>
                </a:solidFill>
                <a:latin typeface="Calibri Light"/>
              </a:rPr>
              <a:t> a </a:t>
            </a:r>
            <a:r>
              <a:rPr lang="de-DE" sz="4400" b="0" strike="noStrike" spc="-1" dirty="0" err="1">
                <a:solidFill>
                  <a:srgbClr val="000000"/>
                </a:solidFill>
                <a:latin typeface="Calibri Light"/>
              </a:rPr>
              <a:t>byte</a:t>
            </a:r>
            <a:endParaRPr lang="de-DE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de-DE" sz="4400" b="0" strike="noStrike" spc="-1">
                <a:solidFill>
                  <a:srgbClr val="000000"/>
                </a:solidFill>
                <a:latin typeface="Calibri Light"/>
              </a:rPr>
              <a:t>Representation of a pixel by means of a byte</a:t>
            </a:r>
            <a:endParaRPr lang="de-DE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CustomShape 2"/>
          <p:cNvSpPr/>
          <p:nvPr/>
        </p:nvSpPr>
        <p:spPr>
          <a:xfrm>
            <a:off x="886320" y="1319760"/>
            <a:ext cx="272088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4400" b="1" strike="noStrike" spc="-1">
                <a:solidFill>
                  <a:srgbClr val="000000"/>
                </a:solidFill>
                <a:latin typeface="Calibri"/>
              </a:rPr>
              <a:t>&gt; Variant 3</a:t>
            </a:r>
            <a:endParaRPr lang="de-DE" sz="4400" b="0" strike="noStrike" spc="-1">
              <a:latin typeface="Arial"/>
            </a:endParaRPr>
          </a:p>
        </p:txBody>
      </p:sp>
      <p:sp>
        <p:nvSpPr>
          <p:cNvPr id="143" name="CustomShape 3"/>
          <p:cNvSpPr/>
          <p:nvPr/>
        </p:nvSpPr>
        <p:spPr>
          <a:xfrm>
            <a:off x="1185480" y="2027520"/>
            <a:ext cx="248328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4400" b="0" strike="noStrike" spc="-1" dirty="0">
                <a:solidFill>
                  <a:srgbClr val="000000"/>
                </a:solidFill>
                <a:latin typeface="Calibri"/>
              </a:rPr>
              <a:t>00000011</a:t>
            </a:r>
            <a:endParaRPr lang="de-DE" sz="4400" b="0" strike="noStrike" spc="-1" dirty="0">
              <a:latin typeface="Arial"/>
            </a:endParaRPr>
          </a:p>
        </p:txBody>
      </p:sp>
      <p:sp>
        <p:nvSpPr>
          <p:cNvPr id="144" name="CustomShape 4"/>
          <p:cNvSpPr/>
          <p:nvPr/>
        </p:nvSpPr>
        <p:spPr>
          <a:xfrm>
            <a:off x="9298800" y="2089080"/>
            <a:ext cx="388440" cy="72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800" b="0" strike="noStrike" spc="-1">
                <a:solidFill>
                  <a:srgbClr val="000000"/>
                </a:solidFill>
                <a:latin typeface="Calibri"/>
              </a:rPr>
              <a:t>0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145" name="CustomShape 5"/>
          <p:cNvSpPr/>
          <p:nvPr/>
        </p:nvSpPr>
        <p:spPr>
          <a:xfrm>
            <a:off x="9688680" y="2166120"/>
            <a:ext cx="696600" cy="6966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/>
        </p:style>
      </p:sp>
      <p:sp>
        <p:nvSpPr>
          <p:cNvPr id="146" name="CustomShape 6"/>
          <p:cNvSpPr/>
          <p:nvPr/>
        </p:nvSpPr>
        <p:spPr>
          <a:xfrm>
            <a:off x="9686880" y="2858760"/>
            <a:ext cx="696600" cy="69660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</p:sp>
      <p:sp>
        <p:nvSpPr>
          <p:cNvPr id="147" name="CustomShape 7"/>
          <p:cNvSpPr/>
          <p:nvPr/>
        </p:nvSpPr>
        <p:spPr>
          <a:xfrm>
            <a:off x="9686880" y="3551400"/>
            <a:ext cx="696600" cy="6966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/>
        </p:style>
      </p:sp>
      <p:sp>
        <p:nvSpPr>
          <p:cNvPr id="148" name="CustomShape 8"/>
          <p:cNvSpPr/>
          <p:nvPr/>
        </p:nvSpPr>
        <p:spPr>
          <a:xfrm>
            <a:off x="9686880" y="4252320"/>
            <a:ext cx="696600" cy="696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149" name="CustomShape 9"/>
          <p:cNvSpPr/>
          <p:nvPr/>
        </p:nvSpPr>
        <p:spPr>
          <a:xfrm>
            <a:off x="9686880" y="4949280"/>
            <a:ext cx="696600" cy="6966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0" name="CustomShape 10"/>
          <p:cNvSpPr/>
          <p:nvPr/>
        </p:nvSpPr>
        <p:spPr>
          <a:xfrm>
            <a:off x="9686880" y="5646600"/>
            <a:ext cx="696600" cy="696600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51" name="CustomShape 11"/>
          <p:cNvSpPr/>
          <p:nvPr/>
        </p:nvSpPr>
        <p:spPr>
          <a:xfrm>
            <a:off x="9296640" y="2818800"/>
            <a:ext cx="388440" cy="72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800" b="0" strike="noStrike" spc="-1">
                <a:solidFill>
                  <a:srgbClr val="000000"/>
                </a:solidFill>
                <a:latin typeface="Calibri"/>
              </a:rPr>
              <a:t>1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152" name="CustomShape 12"/>
          <p:cNvSpPr/>
          <p:nvPr/>
        </p:nvSpPr>
        <p:spPr>
          <a:xfrm>
            <a:off x="9296640" y="3458160"/>
            <a:ext cx="388440" cy="72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800" b="0" strike="noStrike" spc="-1">
                <a:solidFill>
                  <a:srgbClr val="000000"/>
                </a:solidFill>
                <a:latin typeface="Calibri"/>
              </a:rPr>
              <a:t>2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153" name="CustomShape 13"/>
          <p:cNvSpPr/>
          <p:nvPr/>
        </p:nvSpPr>
        <p:spPr>
          <a:xfrm>
            <a:off x="9296640" y="4170960"/>
            <a:ext cx="388440" cy="72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800" b="0" strike="noStrike" spc="-1">
                <a:solidFill>
                  <a:srgbClr val="000000"/>
                </a:solidFill>
                <a:latin typeface="Calibri"/>
              </a:rPr>
              <a:t>3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154" name="CustomShape 14"/>
          <p:cNvSpPr/>
          <p:nvPr/>
        </p:nvSpPr>
        <p:spPr>
          <a:xfrm>
            <a:off x="9296640" y="4896000"/>
            <a:ext cx="388440" cy="72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800" b="0" strike="noStrike" spc="-1">
                <a:solidFill>
                  <a:srgbClr val="000000"/>
                </a:solidFill>
                <a:latin typeface="Calibri"/>
              </a:rPr>
              <a:t>4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155" name="CustomShape 15"/>
          <p:cNvSpPr/>
          <p:nvPr/>
        </p:nvSpPr>
        <p:spPr>
          <a:xfrm>
            <a:off x="9296640" y="5602320"/>
            <a:ext cx="388440" cy="72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800" b="0" strike="noStrike" spc="-1">
                <a:solidFill>
                  <a:srgbClr val="000000"/>
                </a:solidFill>
                <a:latin typeface="Calibri"/>
              </a:rPr>
              <a:t>5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156" name="CustomShape 16"/>
          <p:cNvSpPr/>
          <p:nvPr/>
        </p:nvSpPr>
        <p:spPr>
          <a:xfrm>
            <a:off x="9840960" y="6186240"/>
            <a:ext cx="388440" cy="72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800" b="0" strike="noStrike" spc="-1">
                <a:solidFill>
                  <a:srgbClr val="000000"/>
                </a:solidFill>
                <a:latin typeface="Calibri"/>
              </a:rPr>
              <a:t>…</a:t>
            </a:r>
            <a:endParaRPr lang="de-DE" sz="2800" b="0" strike="noStrike" spc="-1">
              <a:latin typeface="Arial"/>
            </a:endParaRPr>
          </a:p>
        </p:txBody>
      </p:sp>
      <p:sp>
        <p:nvSpPr>
          <p:cNvPr id="157" name="CustomShape 17"/>
          <p:cNvSpPr/>
          <p:nvPr/>
        </p:nvSpPr>
        <p:spPr>
          <a:xfrm>
            <a:off x="9390960" y="1516680"/>
            <a:ext cx="248328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Color List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158" name="CustomShape 18"/>
          <p:cNvSpPr/>
          <p:nvPr/>
        </p:nvSpPr>
        <p:spPr>
          <a:xfrm>
            <a:off x="1825560" y="2818800"/>
            <a:ext cx="680760" cy="509400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59" name="CustomShape 19"/>
          <p:cNvSpPr/>
          <p:nvPr/>
        </p:nvSpPr>
        <p:spPr>
          <a:xfrm>
            <a:off x="2663280" y="2688840"/>
            <a:ext cx="55764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4400" b="0" strike="noStrike" spc="-1">
                <a:solidFill>
                  <a:srgbClr val="000000"/>
                </a:solidFill>
                <a:latin typeface="Calibri"/>
              </a:rPr>
              <a:t>3</a:t>
            </a:r>
            <a:endParaRPr lang="de-DE" sz="4400" b="0" strike="noStrike" spc="-1">
              <a:latin typeface="Arial"/>
            </a:endParaRPr>
          </a:p>
        </p:txBody>
      </p:sp>
      <p:sp>
        <p:nvSpPr>
          <p:cNvPr id="160" name="CustomShape 20"/>
          <p:cNvSpPr/>
          <p:nvPr/>
        </p:nvSpPr>
        <p:spPr>
          <a:xfrm>
            <a:off x="3431160" y="3073320"/>
            <a:ext cx="5865120" cy="1433160"/>
          </a:xfrm>
          <a:prstGeom prst="bentConnector3">
            <a:avLst>
              <a:gd name="adj1" fmla="val 50000"/>
            </a:avLst>
          </a:prstGeom>
          <a:noFill/>
          <a:ln w="57240"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de-DE" sz="4400" b="0" strike="noStrike" spc="-1">
                <a:solidFill>
                  <a:srgbClr val="000000"/>
                </a:solidFill>
                <a:latin typeface="Calibri Light"/>
              </a:rPr>
              <a:t>Representation of a pixel by means of a byte</a:t>
            </a:r>
            <a:endParaRPr lang="de-DE" sz="4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2" name="Grafik 3"/>
          <p:cNvPicPr/>
          <p:nvPr/>
        </p:nvPicPr>
        <p:blipFill>
          <a:blip r:embed="rId2"/>
          <a:stretch/>
        </p:blipFill>
        <p:spPr>
          <a:xfrm>
            <a:off x="7133760" y="2989080"/>
            <a:ext cx="3466080" cy="2430360"/>
          </a:xfrm>
          <a:prstGeom prst="rect">
            <a:avLst/>
          </a:prstGeom>
          <a:ln>
            <a:noFill/>
          </a:ln>
        </p:spPr>
      </p:pic>
      <p:pic>
        <p:nvPicPr>
          <p:cNvPr id="163" name="Grafik 4"/>
          <p:cNvPicPr/>
          <p:nvPr/>
        </p:nvPicPr>
        <p:blipFill>
          <a:blip r:embed="rId3"/>
          <a:stretch/>
        </p:blipFill>
        <p:spPr>
          <a:xfrm>
            <a:off x="1648080" y="2989080"/>
            <a:ext cx="3409920" cy="2390760"/>
          </a:xfrm>
          <a:prstGeom prst="rect">
            <a:avLst/>
          </a:prstGeom>
          <a:ln>
            <a:noFill/>
          </a:ln>
        </p:spPr>
      </p:pic>
      <p:sp>
        <p:nvSpPr>
          <p:cNvPr id="164" name="CustomShape 2"/>
          <p:cNvSpPr/>
          <p:nvPr/>
        </p:nvSpPr>
        <p:spPr>
          <a:xfrm>
            <a:off x="5825160" y="4019760"/>
            <a:ext cx="541440" cy="369000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65" name="CustomShape 3"/>
          <p:cNvSpPr/>
          <p:nvPr/>
        </p:nvSpPr>
        <p:spPr>
          <a:xfrm>
            <a:off x="2620440" y="2262600"/>
            <a:ext cx="50562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Means very noticeable loss of color variation</a:t>
            </a:r>
            <a:endParaRPr lang="de-DE" sz="1800" b="0" strike="noStrike" spc="-1">
              <a:latin typeface="Arial"/>
            </a:endParaRPr>
          </a:p>
        </p:txBody>
      </p:sp>
      <p:sp>
        <p:nvSpPr>
          <p:cNvPr id="166" name="CustomShape 4"/>
          <p:cNvSpPr/>
          <p:nvPr/>
        </p:nvSpPr>
        <p:spPr>
          <a:xfrm>
            <a:off x="886320" y="1319760"/>
            <a:ext cx="3937680" cy="75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4400" b="1" strike="noStrike" spc="-1">
                <a:solidFill>
                  <a:srgbClr val="000000"/>
                </a:solidFill>
                <a:latin typeface="Calibri"/>
              </a:rPr>
              <a:t>&gt; All Variants</a:t>
            </a:r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204</Words>
  <Application>Microsoft Office PowerPoint</Application>
  <PresentationFormat>Breitbild</PresentationFormat>
  <Paragraphs>58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 1</dc:title>
  <dc:subject/>
  <dc:creator>Paul Norberger</dc:creator>
  <dc:description/>
  <cp:lastModifiedBy>Paul Norberger</cp:lastModifiedBy>
  <cp:revision>21</cp:revision>
  <dcterms:created xsi:type="dcterms:W3CDTF">2019-10-26T18:04:07Z</dcterms:created>
  <dcterms:modified xsi:type="dcterms:W3CDTF">2019-10-31T19:51:55Z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Breitbild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7</vt:i4>
  </property>
</Properties>
</file>